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62" r:id="rId3"/>
    <p:sldId id="264" r:id="rId4"/>
    <p:sldId id="266" r:id="rId5"/>
    <p:sldId id="268" r:id="rId6"/>
    <p:sldId id="273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BA1"/>
    <a:srgbClr val="BC637C"/>
    <a:srgbClr val="766D6B"/>
    <a:srgbClr val="AEAAA7"/>
    <a:srgbClr val="4A7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81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49421-B439-491F-B032-66975F8039A5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E9D3A-CE92-49B1-88DB-77195FDE1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84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9D3A-CE92-49B1-88DB-77195FDE12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6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9D3A-CE92-49B1-88DB-77195FDE12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8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9D3A-CE92-49B1-88DB-77195FDE12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9D3A-CE92-49B1-88DB-77195FDE12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46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9D3A-CE92-49B1-88DB-77195FDE12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6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81271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462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0622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476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3540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66531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9998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010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951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014090" y="648312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042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77977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127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181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89F291-1B9B-4D86-8DB7-90C38C97E3EA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C25-4E81-4EB3-B856-4FF9EB2466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7612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00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74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g"/><Relationship Id="rId5" Type="http://schemas.openxmlformats.org/officeDocument/2006/relationships/image" Target="../media/image6.png"/><Relationship Id="rId15" Type="http://schemas.openxmlformats.org/officeDocument/2006/relationships/image" Target="../media/image14.jp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6.png"/><Relationship Id="rId10" Type="http://schemas.openxmlformats.org/officeDocument/2006/relationships/image" Target="../media/image21.jpg"/><Relationship Id="rId4" Type="http://schemas.openxmlformats.org/officeDocument/2006/relationships/image" Target="../media/image3.png"/><Relationship Id="rId9" Type="http://schemas.openxmlformats.org/officeDocument/2006/relationships/image" Target="../media/image20.jp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1" y="3037498"/>
            <a:ext cx="2712390" cy="35905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20" y="3946318"/>
            <a:ext cx="392404" cy="63905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" y="6112110"/>
            <a:ext cx="1549206" cy="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9" y="5748941"/>
            <a:ext cx="1003998" cy="54848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925830" y="636467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300" dirty="0">
                <a:solidFill>
                  <a:srgbClr val="609BA1"/>
                </a:solidFill>
                <a:cs typeface="+mn-ea"/>
                <a:sym typeface="+mn-lt"/>
              </a:rPr>
              <a:t>个人介绍</a:t>
            </a:r>
            <a:endParaRPr lang="en-US" altLang="zh-CN" sz="4800" spc="-300" dirty="0">
              <a:solidFill>
                <a:srgbClr val="609BA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2080" y="2174240"/>
            <a:ext cx="56184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姓名：杨雪     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籍贯：四川省绵阳市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班级：软工</a:t>
            </a:r>
            <a:r>
              <a:rPr lang="en-US" altLang="zh-CN" sz="2800" dirty="0">
                <a:solidFill>
                  <a:srgbClr val="BC637C"/>
                </a:solidFill>
                <a:cs typeface="+mn-ea"/>
                <a:sym typeface="+mn-lt"/>
              </a:rPr>
              <a:t>18-9</a:t>
            </a:r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班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知足 上进 不负野心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1400" dirty="0">
              <a:solidFill>
                <a:srgbClr val="BC637C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9586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1" y="3887916"/>
            <a:ext cx="444444" cy="7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58" y="2645665"/>
            <a:ext cx="356446" cy="5650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2" y="2010715"/>
            <a:ext cx="286557" cy="46667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" y="6112110"/>
            <a:ext cx="1549206" cy="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9" y="5748941"/>
            <a:ext cx="1003998" cy="54848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847745" y="145080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300" dirty="0">
                <a:solidFill>
                  <a:srgbClr val="609BA1"/>
                </a:solidFill>
                <a:cs typeface="+mn-ea"/>
                <a:sym typeface="+mn-lt"/>
              </a:rPr>
              <a:t>美食</a:t>
            </a:r>
            <a:endParaRPr lang="en-US" altLang="zh-CN" sz="4800" spc="-300" dirty="0">
              <a:solidFill>
                <a:srgbClr val="609BA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7E6BA-9803-4C1A-82FF-C82A2CB544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5"/>
          <a:stretch/>
        </p:blipFill>
        <p:spPr>
          <a:xfrm>
            <a:off x="2523117" y="3918590"/>
            <a:ext cx="4408398" cy="2750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3DC5D5-3122-4100-BC3B-B2DD774E0E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>
          <a:xfrm>
            <a:off x="4575180" y="402465"/>
            <a:ext cx="2821385" cy="34662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1BC8F2-FA87-4B56-A175-026876AA95A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7"/>
          <a:stretch/>
        </p:blipFill>
        <p:spPr>
          <a:xfrm>
            <a:off x="8196992" y="277595"/>
            <a:ext cx="3621845" cy="34662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A947AD6-D1B2-4AF3-9A91-01494160FE1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8174"/>
          <a:stretch/>
        </p:blipFill>
        <p:spPr>
          <a:xfrm>
            <a:off x="739455" y="1117193"/>
            <a:ext cx="3153575" cy="32670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E4EEB5-B198-4464-BF97-5234116818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8442545" y="2135265"/>
            <a:ext cx="3177712" cy="3887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0FBD95-8D32-4125-A66E-8029E6DDE73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669041" y="280289"/>
            <a:ext cx="4268719" cy="5226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FEE4A-A9F1-4F5D-8966-BAB4017DD28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3412882" y="670763"/>
            <a:ext cx="4152039" cy="5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699442-6387-43F6-A4A6-098AF616DF7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3"/>
          <a:stretch/>
        </p:blipFill>
        <p:spPr>
          <a:xfrm>
            <a:off x="2926075" y="1159547"/>
            <a:ext cx="3884536" cy="47853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9FD431-4FF4-4287-8B0C-F9B15DE81FE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1"/>
          <a:stretch/>
        </p:blipFill>
        <p:spPr>
          <a:xfrm>
            <a:off x="3114154" y="737545"/>
            <a:ext cx="5484328" cy="4947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A35932F-8098-4155-9590-20FCDF8FEDF4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5631415" y="996071"/>
            <a:ext cx="4152040" cy="5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F0D6BC36-2EC3-4529-A59B-28B9F4CE2FC2}"/>
              </a:ext>
            </a:extLst>
          </p:cNvPr>
          <p:cNvSpPr txBox="1"/>
          <p:nvPr/>
        </p:nvSpPr>
        <p:spPr>
          <a:xfrm>
            <a:off x="0" y="87674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300" dirty="0">
                <a:solidFill>
                  <a:srgbClr val="BC637C"/>
                </a:solidFill>
                <a:cs typeface="+mn-ea"/>
                <a:sym typeface="+mn-lt"/>
              </a:rPr>
              <a:t>美景</a:t>
            </a:r>
            <a:endParaRPr lang="en-US" altLang="zh-CN" sz="4800" spc="-300" dirty="0">
              <a:solidFill>
                <a:srgbClr val="BC637C"/>
              </a:solidFill>
              <a:cs typeface="+mn-ea"/>
              <a:sym typeface="+mn-lt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3EC4EBA-45CB-400F-BCA5-20944C579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8" y="2359881"/>
            <a:ext cx="444444" cy="7238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AD53C85-69A5-4FC7-95AB-1A88083D9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02" y="3427306"/>
            <a:ext cx="356446" cy="56509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7250645-EB7E-404E-BCAE-95EA0FC52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5" y="2933032"/>
            <a:ext cx="392404" cy="63905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D29AB19-8213-4A05-84B0-CED324C9F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282" y="2120667"/>
            <a:ext cx="286557" cy="46667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02C16FA-1345-405C-BEA7-F7F2B9755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" b="12445"/>
          <a:stretch/>
        </p:blipFill>
        <p:spPr>
          <a:xfrm>
            <a:off x="1790128" y="1150702"/>
            <a:ext cx="5142608" cy="455320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C2215FD-C45A-47BD-9A82-4285673CFC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8"/>
          <a:stretch/>
        </p:blipFill>
        <p:spPr>
          <a:xfrm>
            <a:off x="617847" y="1492921"/>
            <a:ext cx="4441839" cy="2926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8C5ED53-4824-42BC-AA09-B368BC97AE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7"/>
          <a:stretch/>
        </p:blipFill>
        <p:spPr>
          <a:xfrm>
            <a:off x="4224330" y="833120"/>
            <a:ext cx="4170179" cy="493776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7F8497F-6A00-42FF-9CDE-DAF59F3F3B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4"/>
          <a:stretch/>
        </p:blipFill>
        <p:spPr>
          <a:xfrm>
            <a:off x="2182353" y="825882"/>
            <a:ext cx="6281958" cy="4182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076521D-2DCF-484B-B52D-51BA6AA8D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5"/>
          <a:stretch/>
        </p:blipFill>
        <p:spPr>
          <a:xfrm>
            <a:off x="1790128" y="919329"/>
            <a:ext cx="5216847" cy="4648351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77C5E1C-8D83-437C-8A4B-288941700D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0"/>
          <a:stretch/>
        </p:blipFill>
        <p:spPr>
          <a:xfrm>
            <a:off x="2488337" y="1492921"/>
            <a:ext cx="4518638" cy="548446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A58138F-EB8D-4AE4-9E1D-E359C19BE2B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6575959" y="1939120"/>
            <a:ext cx="4056652" cy="40296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FA958B9-E554-4438-A889-9C5114DEA4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4480"/>
            <a:ext cx="1857526" cy="229881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C7339C8-087B-4CF6-80B3-528D5DD4D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88" y="205479"/>
            <a:ext cx="2653699" cy="15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5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0044">
            <a:off x="8249614" y="3927733"/>
            <a:ext cx="1478548" cy="14326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8990">
            <a:off x="2752564" y="1800445"/>
            <a:ext cx="2501587" cy="1841270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 rot="562418">
            <a:off x="2416496" y="1149532"/>
            <a:ext cx="8172335" cy="5254399"/>
          </a:xfrm>
          <a:prstGeom prst="cloudCallout">
            <a:avLst>
              <a:gd name="adj1" fmla="val -55886"/>
              <a:gd name="adj2" fmla="val 33014"/>
            </a:avLst>
          </a:prstGeom>
          <a:solidFill>
            <a:schemeClr val="bg1"/>
          </a:solidFill>
          <a:ln w="19050">
            <a:solidFill>
              <a:srgbClr val="609B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10599">
            <a:off x="7315634" y="5047187"/>
            <a:ext cx="1341210" cy="129955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10" y="4364705"/>
            <a:ext cx="1537048" cy="151759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08007" y="2435800"/>
            <a:ext cx="4425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BC637C"/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、好好学习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rgbClr val="BC637C"/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、</a:t>
            </a:r>
            <a:r>
              <a:rPr lang="en-US" altLang="zh-CN" sz="2800" dirty="0">
                <a:solidFill>
                  <a:srgbClr val="BC637C"/>
                </a:solidFill>
                <a:cs typeface="+mn-ea"/>
                <a:sym typeface="+mn-lt"/>
              </a:rPr>
              <a:t>web</a:t>
            </a:r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前端实习生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rgbClr val="BC637C"/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rgbClr val="BC637C"/>
                </a:solidFill>
                <a:cs typeface="+mn-ea"/>
                <a:sym typeface="+mn-lt"/>
              </a:rPr>
              <a:t>、因时而变</a:t>
            </a:r>
            <a:endParaRPr lang="en-US" altLang="zh-CN" sz="2800" dirty="0">
              <a:solidFill>
                <a:srgbClr val="BC637C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86" y="2291445"/>
            <a:ext cx="444444" cy="7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144" y="3880765"/>
            <a:ext cx="356446" cy="565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8" y="974622"/>
            <a:ext cx="392404" cy="6390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90" y="2052231"/>
            <a:ext cx="286557" cy="466679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149862" y="255296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-300" dirty="0">
                <a:solidFill>
                  <a:srgbClr val="609BA1"/>
                </a:solidFill>
                <a:cs typeface="+mn-ea"/>
                <a:sym typeface="+mn-lt"/>
              </a:rPr>
              <a:t>规划</a:t>
            </a:r>
            <a:endParaRPr lang="en-US" altLang="zh-CN" sz="4800" spc="-300" dirty="0">
              <a:solidFill>
                <a:srgbClr val="609BA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5557" y="0"/>
            <a:ext cx="3577363" cy="20318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72" y="5369724"/>
            <a:ext cx="444444" cy="72380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42" y="774171"/>
            <a:ext cx="356446" cy="5650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19" y="1294152"/>
            <a:ext cx="286422" cy="4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90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71" y="2252310"/>
            <a:ext cx="3306802" cy="26644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1014" y="-1931469"/>
            <a:ext cx="4637275" cy="2633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6" y="645854"/>
            <a:ext cx="2668298" cy="15071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42" y="1889668"/>
            <a:ext cx="3803565" cy="5035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70" y="2238890"/>
            <a:ext cx="444444" cy="7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42" y="4098417"/>
            <a:ext cx="1166622" cy="771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70" y="2841850"/>
            <a:ext cx="356446" cy="565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6" y="2385293"/>
            <a:ext cx="286557" cy="4666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6" y="-106651"/>
            <a:ext cx="356446" cy="565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94" y="3980000"/>
            <a:ext cx="392404" cy="6390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4" y="3454721"/>
            <a:ext cx="286557" cy="4666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50" y="760109"/>
            <a:ext cx="286557" cy="4666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2628" y="5039841"/>
            <a:ext cx="338788" cy="5517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08" y="6226346"/>
            <a:ext cx="1549206" cy="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12" y="5863177"/>
            <a:ext cx="1003998" cy="548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5225" y="-611414"/>
            <a:ext cx="3079632" cy="174911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44" y="1186115"/>
            <a:ext cx="356446" cy="56509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0632" y="4600388"/>
            <a:ext cx="214291" cy="3489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29" y="876061"/>
            <a:ext cx="330065" cy="52327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70" y="333611"/>
            <a:ext cx="286422" cy="46645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64" y="430901"/>
            <a:ext cx="2668298" cy="15071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64" y="556909"/>
            <a:ext cx="286557" cy="46667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35" y="1394106"/>
            <a:ext cx="286557" cy="46667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2620" y="233339"/>
            <a:ext cx="214291" cy="34898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96" y="-106651"/>
            <a:ext cx="286422" cy="4664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79" y="2375171"/>
            <a:ext cx="286557" cy="46667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022" y="2084544"/>
            <a:ext cx="228177" cy="3617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78" y="2252310"/>
            <a:ext cx="187379" cy="30516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703920" y="2681815"/>
            <a:ext cx="18517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-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lt"/>
              </a:rPr>
              <a:t>Bye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440065" y="2770714"/>
            <a:ext cx="20329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-300" dirty="0">
                <a:solidFill>
                  <a:srgbClr val="609BA1"/>
                </a:solidFill>
                <a:latin typeface="+mn-ea"/>
                <a:cs typeface="+mn-ea"/>
                <a:sym typeface="+mn-lt"/>
              </a:rPr>
              <a:t>b</a:t>
            </a:r>
            <a:r>
              <a:rPr lang="en-US" altLang="zh-CN" sz="9600" b="1" spc="-300" dirty="0">
                <a:solidFill>
                  <a:srgbClr val="BC637C"/>
                </a:solidFill>
                <a:latin typeface="+mn-ea"/>
                <a:cs typeface="+mn-ea"/>
                <a:sym typeface="+mn-lt"/>
              </a:rPr>
              <a:t>y</a:t>
            </a:r>
            <a:r>
              <a:rPr lang="en-US" altLang="zh-CN" sz="9600" b="1" spc="-300" dirty="0">
                <a:solidFill>
                  <a:srgbClr val="609BA1"/>
                </a:solidFill>
                <a:latin typeface="+mn-ea"/>
                <a:cs typeface="+mn-ea"/>
                <a:sym typeface="+mn-lt"/>
              </a:rPr>
              <a:t>e</a:t>
            </a:r>
            <a:r>
              <a:rPr lang="en-US" altLang="zh-CN" sz="9600" b="1" spc="-300" dirty="0">
                <a:solidFill>
                  <a:srgbClr val="BC637C"/>
                </a:solidFill>
                <a:latin typeface="+mn-ea"/>
                <a:cs typeface="+mn-ea"/>
                <a:sym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1505306"/>
      </p:ext>
    </p:extLst>
  </p:cSld>
  <p:clrMapOvr>
    <a:masterClrMapping/>
  </p:clrMapOvr>
  <p:transition spd="slow" advClick="0" advTm="5000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buiedeq">
      <a:majorFont>
        <a:latin typeface="微软雅黑" panose="020F0302020204030204"/>
        <a:ea typeface="汉仪跳跳体简"/>
        <a:cs typeface=""/>
      </a:majorFont>
      <a:minorFont>
        <a:latin typeface="微软雅黑" panose="020F0502020204030204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47</Words>
  <Application>Microsoft Office PowerPoint</Application>
  <PresentationFormat>宽屏</PresentationFormat>
  <Paragraphs>23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汉仪跳跳体简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可爱小兔子</dc:title>
  <dc:creator>第一PPT</dc:creator>
  <cp:keywords>www.1ppt.com</cp:keywords>
  <dc:description>www.1ppt.com</dc:description>
  <cp:lastModifiedBy>moppet12343@outlook.com</cp:lastModifiedBy>
  <cp:revision>58</cp:revision>
  <dcterms:created xsi:type="dcterms:W3CDTF">2017-03-26T08:36:41Z</dcterms:created>
  <dcterms:modified xsi:type="dcterms:W3CDTF">2021-04-22T03:14:40Z</dcterms:modified>
</cp:coreProperties>
</file>